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5" r:id="rId2"/>
    <p:sldId id="291" r:id="rId3"/>
    <p:sldId id="271" r:id="rId4"/>
    <p:sldId id="272" r:id="rId5"/>
    <p:sldId id="314" r:id="rId6"/>
    <p:sldId id="316" r:id="rId7"/>
    <p:sldId id="317" r:id="rId8"/>
    <p:sldId id="274" r:id="rId9"/>
    <p:sldId id="273" r:id="rId10"/>
    <p:sldId id="266" r:id="rId11"/>
    <p:sldId id="276" r:id="rId12"/>
    <p:sldId id="283" r:id="rId13"/>
    <p:sldId id="277" r:id="rId14"/>
    <p:sldId id="278" r:id="rId15"/>
    <p:sldId id="280" r:id="rId16"/>
    <p:sldId id="295" r:id="rId17"/>
    <p:sldId id="281" r:id="rId18"/>
    <p:sldId id="296" r:id="rId19"/>
    <p:sldId id="282" r:id="rId20"/>
    <p:sldId id="297" r:id="rId21"/>
    <p:sldId id="284" r:id="rId22"/>
    <p:sldId id="298" r:id="rId23"/>
    <p:sldId id="292" r:id="rId24"/>
    <p:sldId id="285" r:id="rId25"/>
    <p:sldId id="294" r:id="rId26"/>
    <p:sldId id="286" r:id="rId27"/>
    <p:sldId id="287" r:id="rId28"/>
    <p:sldId id="288" r:id="rId29"/>
    <p:sldId id="289" r:id="rId30"/>
    <p:sldId id="299" r:id="rId31"/>
    <p:sldId id="318" r:id="rId32"/>
    <p:sldId id="307" r:id="rId33"/>
    <p:sldId id="290" r:id="rId34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20B220"/>
    <a:srgbClr val="147214"/>
    <a:srgbClr val="005D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3" autoAdjust="0"/>
    <p:restoredTop sz="94713" autoAdjust="0"/>
  </p:normalViewPr>
  <p:slideViewPr>
    <p:cSldViewPr>
      <p:cViewPr varScale="1">
        <p:scale>
          <a:sx n="82" d="100"/>
          <a:sy n="82" d="100"/>
        </p:scale>
        <p:origin x="-3228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EE26E-D641-45DE-96CC-C47EB9BB9AF3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38564-30BF-45F0-AC5C-2EE0F6A50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38564-30BF-45F0-AC5C-2EE0F6A5089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637" y="2075909"/>
            <a:ext cx="6507723" cy="1680000"/>
          </a:xfrm>
        </p:spPr>
        <p:txBody>
          <a:bodyPr/>
          <a:lstStyle>
            <a:lvl1pPr>
              <a:defRPr sz="8000" b="0">
                <a:solidFill>
                  <a:srgbClr val="C00000"/>
                </a:solidFill>
                <a:effectLst/>
                <a:latin typeface="Matreshka" pitchFamily="2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0688" y="4704788"/>
            <a:ext cx="5589621" cy="1680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139" y="827486"/>
            <a:ext cx="6210000" cy="1200151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655" y="2507771"/>
            <a:ext cx="6210000" cy="5760000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827486"/>
            <a:ext cx="6210000" cy="1200151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323655" y="2507771"/>
            <a:ext cx="6210000" cy="57600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45" y="827585"/>
            <a:ext cx="6210000" cy="1200151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324345" y="2507771"/>
            <a:ext cx="6210000" cy="5760000"/>
          </a:xfrm>
        </p:spPr>
        <p:txBody>
          <a:bodyPr/>
          <a:lstStyle>
            <a:lvl1pPr marL="342000" indent="-342000">
              <a:buSzPct val="60000"/>
              <a:buFont typeface="Wingdings" pitchFamily="2" charset="2"/>
              <a:buChar char="v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741600" indent="-284400">
              <a:buFont typeface="Arial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 marL="1144800" indent="-230400">
              <a:buFont typeface="Arial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 indent="-324000"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 indent="-324000"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45" y="827585"/>
            <a:ext cx="6210000" cy="1200151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4345" y="2507771"/>
            <a:ext cx="2835000" cy="5760000"/>
          </a:xfrm>
        </p:spPr>
        <p:txBody>
          <a:bodyPr/>
          <a:lstStyle>
            <a:lvl1pPr>
              <a:defRPr sz="3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99345" y="2507771"/>
            <a:ext cx="2835000" cy="5760000"/>
          </a:xfrm>
        </p:spPr>
        <p:txBody>
          <a:bodyPr/>
          <a:lstStyle>
            <a:lvl1pPr>
              <a:defRPr sz="3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  <p:sndAc>
      <p:endSnd/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00fafa54d6c.jp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E033747D-7225-4AA6-812F-23AE295251D1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66809CB0-A6EA-494B-AA8B-32A1FAEAB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  <p:sndAc>
      <p:endSnd/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51235" y="827618"/>
            <a:ext cx="6209109" cy="120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51235" y="2554818"/>
            <a:ext cx="6209109" cy="576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7" r:id="rId7"/>
  </p:sldLayoutIdLst>
  <p:transition spd="slow">
    <p:wipe dir="d"/>
    <p:sndAc>
      <p:endSnd/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C00000"/>
          </a:solidFill>
          <a:latin typeface="+mj-lt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v"/>
        <a:defRPr sz="3200" kern="1200">
          <a:solidFill>
            <a:srgbClr val="0D0D0D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D0D0D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D0D0D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620316" y="-770466"/>
            <a:ext cx="5589984" cy="61383"/>
          </a:xfrm>
        </p:spPr>
        <p:txBody>
          <a:bodyPr/>
          <a:lstStyle/>
          <a:p>
            <a:endParaRPr lang="ru-RU" smtClean="0">
              <a:solidFill>
                <a:srgbClr val="0D0D0D"/>
              </a:solidFill>
              <a:cs typeface="Arial" charset="0"/>
            </a:endParaRPr>
          </a:p>
        </p:txBody>
      </p:sp>
      <p:sp>
        <p:nvSpPr>
          <p:cNvPr id="5122" name="AutoShape 2" descr="http://900igr.net/datai/chtenie/CHitaem-3.files/0004-007-CHerepakha-ne-skuchaja-chas-sidit-za-chashkoj-chaja.png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http://900igr.net/datai/chtenie/CHitaem-3.files/0004-007-CHerepakha-ne-skuchaja-chas-sidit-za-chashkoj-chaja.png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http://900igr.net/datai/chtenie/CHitaem-3.files/0004-007-CHerepakha-ne-skuchaja-chas-sidit-za-chashkoj-chaja.png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93096" y="935596"/>
            <a:ext cx="1116124" cy="14041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65323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i="1" spc="50" dirty="0" smtClean="0">
                <a:ln w="11430"/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treshka"/>
              </a:rPr>
              <a:t> </a:t>
            </a:r>
            <a:endParaRPr lang="ru-RU" sz="6000" b="1" i="1" cap="none" spc="50" dirty="0">
              <a:ln w="11430"/>
              <a:solidFill>
                <a:srgbClr val="FF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1028" name="Picture 4" descr="C:\Users\alena77\Downloads\6f579e6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DFA"/>
              </a:clrFrom>
              <a:clrTo>
                <a:srgbClr val="FDFDFA">
                  <a:alpha val="0"/>
                </a:srgbClr>
              </a:clrTo>
            </a:clrChange>
          </a:blip>
          <a:srcRect t="-5000" b="-2000"/>
          <a:stretch>
            <a:fillRect/>
          </a:stretch>
        </p:blipFill>
        <p:spPr bwMode="auto">
          <a:xfrm>
            <a:off x="-27384" y="3126134"/>
            <a:ext cx="2484276" cy="4434198"/>
          </a:xfrm>
          <a:prstGeom prst="flowChartConnector">
            <a:avLst/>
          </a:prstGeom>
          <a:noFill/>
          <a:effectLst/>
        </p:spPr>
      </p:pic>
      <p:pic>
        <p:nvPicPr>
          <p:cNvPr id="18" name="Picture 4" descr="C:\Users\alena77\Downloads\6f579e6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 t="-5000" b="-2000"/>
          <a:stretch>
            <a:fillRect/>
          </a:stretch>
        </p:blipFill>
        <p:spPr bwMode="auto">
          <a:xfrm>
            <a:off x="2564904" y="2561869"/>
            <a:ext cx="2124236" cy="3954347"/>
          </a:xfrm>
          <a:prstGeom prst="flowChartConnector">
            <a:avLst/>
          </a:prstGeom>
          <a:noFill/>
          <a:effectLst/>
        </p:spPr>
      </p:pic>
      <p:pic>
        <p:nvPicPr>
          <p:cNvPr id="19" name="Picture 4" descr="C:\Users\alena77\Downloads\6f579e6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 t="-5000" b="-2000"/>
          <a:stretch>
            <a:fillRect/>
          </a:stretch>
        </p:blipFill>
        <p:spPr bwMode="auto">
          <a:xfrm>
            <a:off x="4761148" y="1543736"/>
            <a:ext cx="2016224" cy="3496316"/>
          </a:xfrm>
          <a:prstGeom prst="flowChartConnector">
            <a:avLst/>
          </a:prstGeom>
          <a:noFill/>
          <a:effectLst/>
        </p:spPr>
      </p:pic>
      <p:sp>
        <p:nvSpPr>
          <p:cNvPr id="13" name="Прямоугольник 12"/>
          <p:cNvSpPr/>
          <p:nvPr/>
        </p:nvSpPr>
        <p:spPr>
          <a:xfrm>
            <a:off x="980728" y="1043608"/>
            <a:ext cx="5400600" cy="1938992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ПРОЕКТ НА ТЕМУ:    РУССКАЯ       МАТРЁШКА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5084" y="5328084"/>
            <a:ext cx="26729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Выполнила: </a:t>
            </a:r>
          </a:p>
          <a:p>
            <a:pPr algn="ctr"/>
            <a:r>
              <a:rPr lang="ru-RU" sz="2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Воспитатель МБДОУ </a:t>
            </a:r>
            <a:r>
              <a:rPr lang="ru-RU" sz="20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/с </a:t>
            </a:r>
          </a:p>
          <a:p>
            <a:pPr algn="ctr"/>
            <a:r>
              <a:rPr lang="ru-RU" sz="2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п. Маяк </a:t>
            </a:r>
          </a:p>
          <a:p>
            <a:pPr algn="ctr"/>
            <a:r>
              <a:rPr lang="ru-RU" sz="20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Матвеенко</a:t>
            </a:r>
            <a:r>
              <a:rPr lang="ru-RU" sz="2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Н.А. </a:t>
            </a:r>
            <a:endParaRPr lang="ru-RU" sz="20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08920" y="8496436"/>
            <a:ext cx="162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20      18г</a:t>
            </a:r>
            <a:endParaRPr lang="ru-RU" sz="2000" b="1" dirty="0"/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235" y="827617"/>
            <a:ext cx="6209109" cy="7248772"/>
          </a:xfrm>
        </p:spPr>
        <p:txBody>
          <a:bodyPr/>
          <a:lstStyle/>
          <a:p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/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</a:b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Игрушек больше миллиона в мире есть, </a:t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</a:b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И всех игрушек нам сейчас не перечесть. </a:t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</a:b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Но изо всех, быть может, только лишь одна </a:t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</a:b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Для дружбы всех людей на свете рождена. </a:t>
            </a:r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na77\Downloads\matreshka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648" y="3347864"/>
            <a:ext cx="6372708" cy="5208578"/>
          </a:xfrm>
          <a:prstGeom prst="snip1Rect">
            <a:avLst>
              <a:gd name="adj" fmla="val 50000"/>
            </a:avLst>
          </a:prstGeom>
          <a:solidFill>
            <a:srgbClr val="FFFF00">
              <a:alpha val="0"/>
            </a:srgbClr>
          </a:solidFill>
          <a:ln>
            <a:noFill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9679" y="863588"/>
            <a:ext cx="5724636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 Дуйте в дудки, бейте в               ложки!</a:t>
            </a:r>
            <a:b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</a:b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В гости к вам пришли матрешки!</a:t>
            </a:r>
            <a:b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</a:b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Куклы деревянные,</a:t>
            </a:r>
            <a:b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</a:b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Матрешечки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 румяные.</a:t>
            </a:r>
            <a:endParaRPr lang="ru-RU" sz="2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Matreshki_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649" y="923595"/>
            <a:ext cx="2970330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Детская игрушка эта,</a:t>
            </a:r>
          </a:p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Обошла уже пол света!</a:t>
            </a:r>
          </a:p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Так, немного</a:t>
            </a:r>
          </a:p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 и немало</a:t>
            </a:r>
          </a:p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Символом </a:t>
            </a:r>
          </a:p>
          <a:p>
            <a:pPr algn="just"/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России стала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.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1026" name="Picture 2" descr="C:\Users\alena77\Downloads\5846193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32756" y="3455876"/>
            <a:ext cx="5760641" cy="50838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52636" y="797958"/>
            <a:ext cx="6552728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Продолжительность проекта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краткосрочный 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Возраст детей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4-5 лет.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Актуальность темы проекта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у детей нет представления о матрёшке, как предмете истории, культуры своего народа, нет и устойчивого интереса к ней, который бы побуждал к дальнейшему познанию, к стремлению реализовывать свои знания в практической деятельности.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Тип проекта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творческий, познавательный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Участники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дети, родители, воспитатели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Цель проекта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формировать интерес к народным промыслам России на примере русской национальной игрушки.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Задачи: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познакомить с историей матрёшки как народного промысла; обогащать сенсорный опыт детей;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систематизировать и углубить представления детей о разновидностях, внешнем виде матрешки;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развивать познавательный интерес к истории России, народным промыслам, поддерживать радость   от узнавания нового;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развивать навыки действовать коллективно, учить сотрудничать, уважать свой и чужой труд;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содействовать развитию творческих способностей детей, позиции субъекта в продуктивных видах деятельности.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490180"/>
            <a:ext cx="6858000" cy="84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Этапы проекта: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Подготовительный этап: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подбор материала для оформления уголка художественного творчества «Будем знакомы – русская Матрёшка»;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подбор материала для оформления мини – экспозиции « Матрёшка – народная игрушка»;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оформление подборки иллюстраций «Какие они разные и такие похожие»;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подбор методической литературы: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подбор стихов, загадок, детской литературы;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материала об истории появления матрёшки, её прообразе;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Основной этап: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Творческие мастерские: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Пластилиновая живопись «Порадуем матрёшек»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Аппликация: «Украсим  платочек и сарафан матрёшке»;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Декоративное рисование «Мы весёлые матрёшки, хороши у нас одёжки»;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Образовательные ситуации: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«Будем знакомы -  русская Матрёшка» 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«Откуда пришла Матрёшка»;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«Какие они разные и такие похожие»;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Творческая деятельность воспитателей, детей и родителей: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Мастер класс для родителей «В какие игры можно ещё играть с матрёшками?»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Праздники и развлечения в детском саду: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«Матрёшка- русский сувенир»,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Творческие выставки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Выставка рисунков и поделок детей «Матрёшки водят хоровод»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781117"/>
            <a:ext cx="6858000" cy="757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Оснащение предметно-развивающей среды: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оформление мини – экспозиции « Матрёшка – народная игрушка»;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оформление папки передвижки «Будем знакомы – русская Матрёшка»;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оформление подборки иллюстраций «Какие они разные и такие похожие»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Работа с родителями: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Ознакомление детей с семейными реликвиями – старинными игрушками 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Помощь в оформлении мини-экспозиции, выставки детских рисунков;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Завершающий этап: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Развлечение для детей (мо) «Мы весёлые матрёшки».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 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Ожидаемые результаты 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Начальные представления об истории возникновения куклы - матрешки на Руси, о разновидностях матрешки по месту возрождения;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заинтересованное участие в образовательном проекте (интересуется новым, задает вопросы, проявляет самостоятельность в разнообразных видах деятельности, стремиться к проявлению творческой инициативы.);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взаимодействие со сверстниками и взрослыми (самостоятельно или помощью воспитателя объединяться для совместных действий,  договариваться о распределении ролей и т.д.)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 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na77\Downloads\175f3d3bbdc766fbe52e0fa2b06e9d6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6652" y="3059831"/>
            <a:ext cx="5886654" cy="516057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88640" y="971600"/>
            <a:ext cx="6669360" cy="3908762"/>
          </a:xfrm>
          <a:prstGeom prst="rect">
            <a:avLst/>
          </a:prstGeom>
        </p:spPr>
        <p:txBody>
          <a:bodyPr wrap="square" num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Знают все её загадку…В ней хранятся по порядку</a:t>
            </a:r>
          </a:p>
          <a:p>
            <a:pPr algn="ctr"/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Краснощёкие девчонки…Её младшие          сестрёнки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.</a:t>
            </a:r>
          </a:p>
          <a:p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.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79579"/>
            <a:ext cx="6858000" cy="65556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Наша русская матрешка не стареет сотню лет.</a:t>
            </a:r>
          </a:p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В красоте, в таланте русском весь находится секрет.</a:t>
            </a: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endParaRPr lang="ru-RU" sz="28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Этот русский сувенир покорил уже весь мир.</a:t>
            </a:r>
            <a:endParaRPr lang="ru-RU" sz="2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3074" name="Picture 2" descr="C:\Users\alena77\Downloads\76680847_0_455bf_660b56dd_L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88740" y="2807804"/>
            <a:ext cx="4716524" cy="5364596"/>
          </a:xfrm>
          <a:prstGeom prst="round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3075" name="Picture 3" descr="C:\Users\alena77\Downloads\0_6ed16_c499eaa0_X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18524" y="2555776"/>
            <a:ext cx="1939476" cy="4944549"/>
          </a:xfrm>
          <a:prstGeom prst="rect">
            <a:avLst/>
          </a:prstGeom>
          <a:noFill/>
        </p:spPr>
      </p:pic>
      <p:pic>
        <p:nvPicPr>
          <p:cNvPr id="5" name="Picture 3" descr="C:\Users\alena77\Downloads\0_6ed16_c499eaa0_X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0" y="2603782"/>
            <a:ext cx="1939476" cy="494454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23850" y="827618"/>
            <a:ext cx="6210300" cy="1200149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ПОЯВИЛАСЬ МАТРЁШКА?</a:t>
            </a:r>
          </a:p>
        </p:txBody>
      </p:sp>
      <p:sp>
        <p:nvSpPr>
          <p:cNvPr id="4099" name="Текст 3"/>
          <p:cNvSpPr>
            <a:spLocks noGrp="1"/>
          </p:cNvSpPr>
          <p:nvPr>
            <p:ph type="body" sz="quarter" idx="10"/>
          </p:nvPr>
        </p:nvSpPr>
        <p:spPr>
          <a:xfrm>
            <a:off x="332656" y="2015716"/>
            <a:ext cx="3537198" cy="633599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вы считаете  матрешку исконно русской игрушкой, то вы ошибаетесь.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русская матрешка была выточена и расписана в московской игрушечной мастерской только в 90-х годах XIX века, по образцу привезенному из Японии. </a:t>
            </a:r>
          </a:p>
          <a:p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" name="Picture 2" descr="C:\Users\alena77\Downloads\matreshka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5024" y="3419872"/>
            <a:ext cx="3024336" cy="50045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649" y="779579"/>
            <a:ext cx="637270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Первая матрешка представляла собой детскую группу: восемь кукол изображали детей разных возрастов, от самой старшей девушки с петухом до завернутого в пеленки младенца. </a:t>
            </a:r>
            <a:endParaRPr lang="ru-RU" sz="24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0003pd4c.gif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4694" y="3131840"/>
            <a:ext cx="5373597" cy="542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643" y="971601"/>
            <a:ext cx="6399711" cy="1846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же назвали красавицу? </a:t>
            </a:r>
          </a:p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Назвали ее Матрешей, старинным русским</a:t>
            </a:r>
          </a:p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именем. </a:t>
            </a:r>
            <a:endParaRPr lang="ru-RU" sz="2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8670" y="7272300"/>
            <a:ext cx="5940660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стали новые игрушки матрешками</a:t>
            </a:r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.</a:t>
            </a:r>
            <a:endParaRPr lang="ru-RU" sz="32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8660" y="2267744"/>
            <a:ext cx="1620180" cy="452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16832" y="2807804"/>
            <a:ext cx="1419225" cy="397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76972" y="3311860"/>
            <a:ext cx="1377153" cy="34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9120" y="3635896"/>
            <a:ext cx="1134126" cy="314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89240" y="3959932"/>
            <a:ext cx="1053117" cy="282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649" y="971601"/>
            <a:ext cx="6372708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  <a:cs typeface="Times New Roman" pitchFamily="18" charset="0"/>
              </a:rPr>
              <a:t>И пошла матрёшка гулять по свету. Настоящая русская красавица. Но матрёшка не лентяйка, в руках у неё то серп и хлебные колосья, то уточка или петушок, то корзинка с грибами, ягодами или цветами. </a:t>
            </a:r>
            <a:endParaRPr lang="ru-RU" sz="24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6146" name="Picture 2" descr="C:\Users\alena77\Downloads\1306216789_3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45124" y="3131840"/>
            <a:ext cx="2220792" cy="4968552"/>
          </a:xfrm>
          <a:prstGeom prst="rect">
            <a:avLst/>
          </a:prstGeom>
          <a:noFill/>
        </p:spPr>
      </p:pic>
      <p:pic>
        <p:nvPicPr>
          <p:cNvPr id="6147" name="Picture 3" descr="C:\Users\alena77\Downloads\matreshka (1)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4844" y="3095836"/>
            <a:ext cx="2916324" cy="5292589"/>
          </a:xfrm>
          <a:prstGeom prst="rect">
            <a:avLst/>
          </a:prstGeom>
          <a:noFill/>
        </p:spPr>
      </p:pic>
      <p:pic>
        <p:nvPicPr>
          <p:cNvPr id="1027" name="Picture 3" descr="C:\Users\alena77\Downloads\_IGP3354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51420" y="3167844"/>
            <a:ext cx="3276363" cy="513581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646" y="875590"/>
            <a:ext cx="6318702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Wingdings 2" pitchFamily="18" charset="2"/>
              <a:buNone/>
            </a:pP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Много видов у матрёшки, ведь она из разных мест.</a:t>
            </a:r>
          </a:p>
          <a:p>
            <a:pPr algn="ctr">
              <a:buFont typeface="Wingdings 2" pitchFamily="18" charset="2"/>
              <a:buNone/>
            </a:pP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Есть  вятская,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загорская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семёновская есть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0688" y="2339752"/>
            <a:ext cx="5670630" cy="532859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85673" y="7404316"/>
            <a:ext cx="5724636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Давайте их сейчас сравним. наряды их определим</a:t>
            </a:r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539553"/>
            <a:ext cx="6210000" cy="1248140"/>
          </a:xfrm>
        </p:spPr>
        <p:txBody>
          <a:bodyPr/>
          <a:lstStyle/>
          <a:p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Загорская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матрёшка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1547664"/>
            <a:ext cx="3429381" cy="648072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из Сергиева Посада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Встрече с вами очень рада.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Мне художниками дан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Яркий русский сарафан.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имею с давних пор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переднике узор.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Знаменит платочек мой </a:t>
            </a:r>
          </a:p>
          <a:p>
            <a:pPr>
              <a:lnSpc>
                <a:spcPct val="150000"/>
              </a:lnSpc>
              <a:defRPr/>
            </a:pPr>
            <a:r>
              <a:rPr lang="ru-RU" sz="24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Разноцветною каймой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alena77\Downloads\44599467_Matreshka_10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2996" y="4391980"/>
            <a:ext cx="3465004" cy="401673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Untitled-Scanned-1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68659" y="1187625"/>
            <a:ext cx="2628291" cy="67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Untitled-Scanned-1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FF2"/>
              </a:clrFrom>
              <a:clrTo>
                <a:srgbClr val="FDFF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96952" y="1067611"/>
            <a:ext cx="3591399" cy="72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287525"/>
            <a:ext cx="6210000" cy="1296144"/>
          </a:xfrm>
        </p:spPr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Семёновская матрёшка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34634" y="1367645"/>
            <a:ext cx="3186354" cy="579664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я из тихого зеленого Городка Семёново.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в гости к вам пришла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Букет цветов садовых Розовых, бардовых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подарок принесла.</a:t>
            </a:r>
            <a:endParaRPr lang="ru-RU" sz="24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K:\матерёшка\79020356_4278666_8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64905" y="3023827"/>
            <a:ext cx="4293096" cy="5820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lena77\Downloads\4a9d9945b4141-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8640" y="1367644"/>
            <a:ext cx="2916324" cy="6444716"/>
          </a:xfrm>
          <a:prstGeom prst="rect">
            <a:avLst/>
          </a:prstGeom>
          <a:noFill/>
        </p:spPr>
      </p:pic>
      <p:pic>
        <p:nvPicPr>
          <p:cNvPr id="1028" name="Picture 4" descr="C:\Users\alena77\Downloads\voda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2937" y="3023829"/>
            <a:ext cx="3762418" cy="47885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827487"/>
            <a:ext cx="6210000" cy="1104221"/>
          </a:xfrm>
        </p:spPr>
        <p:txBody>
          <a:bodyPr/>
          <a:lstStyle/>
          <a:p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Полхов-майданская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матрёшка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1931707"/>
            <a:ext cx="3348372" cy="63360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я, подружки, из Майдана.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 я стать звездой экрана.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Украшен мой наряд цветами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сияющими лепестками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ягодами разными,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Спелыми и красными.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lena77\Downloads\ND00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84984" y="3815916"/>
            <a:ext cx="3384376" cy="46445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43408" y="791580"/>
            <a:ext cx="4068452" cy="71407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alena77\Downloads\20644981b147b145fca3cbf282f0a082.jp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2996952" y="1475656"/>
            <a:ext cx="3618402" cy="64807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827487"/>
            <a:ext cx="6210000" cy="960205"/>
          </a:xfrm>
        </p:spPr>
        <p:txBody>
          <a:bodyPr/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Вятская матрёшка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1931707"/>
            <a:ext cx="2511279" cy="63360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матрешки вятские всех на свете краше.</a:t>
            </a:r>
          </a:p>
          <a:p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Расписные, яркие сарафаны наши. Наши губки бантиком, да щечки будто  яблоки,</a:t>
            </a:r>
          </a:p>
          <a:p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нами издавна знаком весь народ на ярмарке.</a:t>
            </a:r>
          </a:p>
          <a:p>
            <a:pPr>
              <a:lnSpc>
                <a:spcPct val="90000"/>
              </a:lnSpc>
            </a:pPr>
            <a:endParaRPr lang="ru-RU" sz="24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90000"/>
              </a:lnSpc>
            </a:pPr>
            <a:endParaRPr lang="ru-RU" sz="24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 descr="image59047zn.jpeg (344×350)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0908" y="3347864"/>
            <a:ext cx="4257092" cy="5076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na77\Downloads\beed7a52a23ff9a5831f83cb7644c45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EBEAE8"/>
              </a:clrFrom>
              <a:clrTo>
                <a:srgbClr val="EBEAE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697" y="2447763"/>
            <a:ext cx="5751639" cy="57726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827487"/>
            <a:ext cx="6210000" cy="816189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Авторская матрёшка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reshka"/>
            </a:endParaRPr>
          </a:p>
        </p:txBody>
      </p:sp>
      <p:pic>
        <p:nvPicPr>
          <p:cNvPr id="2050" name="Picture 2" descr="C:\Users\alena77\Desktop\проект матрёшка\картинки\4e21f97a89f6.gif"/>
          <p:cNvPicPr>
            <a:picLocks noChangeAspect="1" noChangeArrowheads="1" noCrop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1651000"/>
            <a:ext cx="3456003" cy="3545069"/>
          </a:xfrm>
          <a:prstGeom prst="rect">
            <a:avLst/>
          </a:prstGeom>
          <a:noFill/>
        </p:spPr>
      </p:pic>
      <p:pic>
        <p:nvPicPr>
          <p:cNvPr id="2051" name="Picture 3" descr="C:\Users\alena77\Desktop\проект матрёшка\картинки\matreshka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991" y="1547663"/>
            <a:ext cx="3510009" cy="3696412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053" name="Picture 5" descr="C:\Users\alena77\Downloads\83727700_njlaErUyRi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4634" y="4860032"/>
            <a:ext cx="3564396" cy="3696411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026" name="Picture 2" descr="C:\Users\alena77\Downloads\00000020088_1_C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E8CC"/>
              </a:clrFrom>
              <a:clrTo>
                <a:srgbClr val="FFE8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72027" y="4523995"/>
            <a:ext cx="3051339" cy="46200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МАТРЁШКИ</a:t>
            </a:r>
            <a:endParaRPr lang="ru-RU" sz="3200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76672" y="1583668"/>
            <a:ext cx="2457273" cy="576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Сначала надо выбрать дерево,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ведь далеко не всякая древесина подойдет для производства матрешек.</a:t>
            </a: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8640" y="6617548"/>
            <a:ext cx="21782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Как правило, это липа, береза, осина</a:t>
            </a:r>
            <a:r>
              <a:rPr lang="ru-RU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.</a:t>
            </a:r>
            <a:endParaRPr lang="ru-RU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6" name="Picture 2" descr="C:\Users\alena77\Downloads\10112002_DEREVYA_SCHASTYA_EKSKLYUZIVNYIE_DEREVYA_BEREZA_bereza_skulpturnaya___avantyurin_kolodets_izobiliya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FF4"/>
              </a:clrFrom>
              <a:clrTo>
                <a:srgbClr val="FDFF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0908" y="1579483"/>
            <a:ext cx="3744416" cy="66289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МАТРЁШКИ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lena77\Desktop\проект матрёшка\img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0658" y="1883701"/>
            <a:ext cx="3240360" cy="6432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lena77\Desktop\проект матрёшка\img6.jpg"/>
          <p:cNvPicPr>
            <a:picLocks noChangeAspect="1" noChangeArrowheads="1"/>
          </p:cNvPicPr>
          <p:nvPr/>
        </p:nvPicPr>
        <p:blipFill>
          <a:blip r:embed="rId3" cstate="email"/>
          <a:srcRect b="-724"/>
          <a:stretch>
            <a:fillRect/>
          </a:stretch>
        </p:blipFill>
        <p:spPr bwMode="auto">
          <a:xfrm>
            <a:off x="3401997" y="1787691"/>
            <a:ext cx="3132348" cy="6576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МАТРЁШКИ</a:t>
            </a:r>
            <a:endParaRPr lang="ru-RU" sz="3600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2507771"/>
            <a:ext cx="2457273" cy="576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6" name="Picture 2" descr="K:\матерёшка\420357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9709" y="3131841"/>
            <a:ext cx="5130570" cy="5088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74694" y="1979713"/>
            <a:ext cx="550861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Следующим этапом изготовления матрёшек является вытачивание фигурок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ИЗГОТОВЛЕНИЕ МАТРЁШКИ</a:t>
            </a:r>
            <a:endParaRPr lang="ru-RU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2507771"/>
            <a:ext cx="2457273" cy="576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4" name="Picture 2" descr="K:\матерёшка\0013-039-CHtoby-izgotovit-matrjoshku-trebuetsja-bolshoe-masterstvo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0718" y="2987824"/>
            <a:ext cx="5103567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6652" y="2075725"/>
            <a:ext cx="6237693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Когда тело матрёшки готово, его шкурят и грунтуют. </a:t>
            </a:r>
            <a:endParaRPr lang="ru-RU" sz="2400" b="1" i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655" y="827487"/>
            <a:ext cx="6210000" cy="90019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ИЗГОТОВЛЕНИЕ МАТРЁШКИ</a:t>
            </a:r>
            <a:endParaRPr lang="ru-RU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2507771"/>
            <a:ext cx="2457273" cy="576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649" y="1979713"/>
            <a:ext cx="6399711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А затем начинается процесс, который придаёт каждой кукле свою индивидуальность - роспись карандашом </a:t>
            </a:r>
            <a:endParaRPr lang="ru-RU" sz="2400" b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 t="6122"/>
          <a:stretch>
            <a:fillRect/>
          </a:stretch>
        </p:blipFill>
        <p:spPr bwMode="auto">
          <a:xfrm>
            <a:off x="3825044" y="3707904"/>
            <a:ext cx="244827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/>
          <a:srcRect t="14392"/>
          <a:stretch>
            <a:fillRect/>
          </a:stretch>
        </p:blipFill>
        <p:spPr bwMode="auto">
          <a:xfrm>
            <a:off x="809710" y="3635896"/>
            <a:ext cx="2678906" cy="448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ИЗГОТОВЛЕНИЕ МАТРЁШКИ</a:t>
            </a:r>
            <a:endParaRPr lang="ru-RU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655" y="2507771"/>
            <a:ext cx="2457273" cy="576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  <a:p>
            <a:pPr>
              <a:lnSpc>
                <a:spcPct val="150000"/>
              </a:lnSpc>
            </a:pPr>
            <a:endParaRPr lang="ru-RU" sz="2400" b="1" i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7691" y="2075725"/>
            <a:ext cx="5589621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Затем матрёшку расписывают красками. </a:t>
            </a:r>
            <a:endParaRPr lang="ru-RU" sz="2400" b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reshka"/>
            </a:endParaRPr>
          </a:p>
        </p:txBody>
      </p:sp>
      <p:pic>
        <p:nvPicPr>
          <p:cNvPr id="5" name="Picture 2" descr="K:\матерёшка\matryoshka_1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9649" y="2795803"/>
            <a:ext cx="3267363" cy="5168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72027" y="2843808"/>
            <a:ext cx="2979418" cy="5088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reshka"/>
              </a:rPr>
              <a:t>ИЗГОТОВЛЕНИЕ МАТРЁШКИ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4345" y="1883701"/>
            <a:ext cx="6210000" cy="1536171"/>
          </a:xfrm>
        </p:spPr>
        <p:txBody>
          <a:bodyPr/>
          <a:lstStyle/>
          <a:p>
            <a:pPr algn="ctr">
              <a:buNone/>
            </a:pPr>
            <a:r>
              <a:rPr lang="ru-RU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reshka"/>
              </a:rPr>
              <a:t>После раскраски матрёшек лакируют. </a:t>
            </a:r>
            <a:endParaRPr lang="ru-RU" sz="2400" b="1" i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reshk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3685" y="2555776"/>
            <a:ext cx="5751639" cy="5424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4643" y="791580"/>
            <a:ext cx="64087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CC0000"/>
                </a:solidFill>
                <a:latin typeface="Book Antiqua" pitchFamily="18" charset="0"/>
                <a:cs typeface="Arial" pitchFamily="34" charset="0"/>
              </a:rPr>
              <a:t>Методическая копилка</a:t>
            </a:r>
            <a:endParaRPr lang="ru-RU" sz="6600" b="1" dirty="0">
              <a:solidFill>
                <a:srgbClr val="CC0000"/>
              </a:solidFill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4" name="Рисунок 3" descr="s12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50" y="3023828"/>
            <a:ext cx="6667500" cy="40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na77\Downloads\1324625265_ch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0" y="827584"/>
            <a:ext cx="6858000" cy="7536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na77\Downloads\0_6763b_99789429_L.jpg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30778" y="731574"/>
            <a:ext cx="4239471" cy="7536837"/>
          </a:xfrm>
          <a:prstGeom prst="roundRect">
            <a:avLst>
              <a:gd name="adj" fmla="val 31457"/>
            </a:avLst>
          </a:prstGeom>
          <a:ln>
            <a:noFill/>
          </a:ln>
          <a:effectLst>
            <a:softEdge rad="317500"/>
          </a:effectLst>
        </p:spPr>
      </p:pic>
      <p:pic>
        <p:nvPicPr>
          <p:cNvPr id="3" name="Picture 3" descr="C:\Users\alena77\Downloads\0_6ed16_c499eaa0_X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875589"/>
            <a:ext cx="1889829" cy="7344816"/>
          </a:xfrm>
          <a:prstGeom prst="rect">
            <a:avLst/>
          </a:prstGeom>
          <a:noFill/>
        </p:spPr>
      </p:pic>
      <p:pic>
        <p:nvPicPr>
          <p:cNvPr id="4" name="Picture 3" descr="C:\Users\alena77\Downloads\0_6ed16_c499eaa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918524" y="827584"/>
            <a:ext cx="1939476" cy="739282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4664" y="4289192"/>
            <a:ext cx="6084675" cy="1938992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rgbClr val="20B22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haroni" pitchFamily="2" charset="-79"/>
              </a:rPr>
              <a:t>Спасибо за внимание!</a:t>
            </a:r>
            <a:endParaRPr lang="ru-RU" sz="6000" b="1" spc="50" dirty="0">
              <a:ln w="11430"/>
              <a:solidFill>
                <a:srgbClr val="20B22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slow">
    <p:wipe dir="d"/>
    <p:sndAc>
      <p:endSnd/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1663</TotalTime>
  <Words>603</Words>
  <Application>Microsoft Office PowerPoint</Application>
  <PresentationFormat>Экран (4:3)</PresentationFormat>
  <Paragraphs>156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 Игрушек больше миллиона в мире есть,  И всех игрушек нам сейчас не перечесть.  Но изо всех, быть может, только лишь одна  Для дружбы всех людей на свете рождена.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КАК ПОЯВИЛАСЬ МАТРЁШКА?</vt:lpstr>
      <vt:lpstr>Слайд 11</vt:lpstr>
      <vt:lpstr>Слайд 12</vt:lpstr>
      <vt:lpstr>Слайд 13</vt:lpstr>
      <vt:lpstr>Слайд 14</vt:lpstr>
      <vt:lpstr>Загорская матрёшка</vt:lpstr>
      <vt:lpstr>Слайд 16</vt:lpstr>
      <vt:lpstr>Семёновская матрёшка</vt:lpstr>
      <vt:lpstr>Слайд 18</vt:lpstr>
      <vt:lpstr>Полхов-майданская матрёшка</vt:lpstr>
      <vt:lpstr>Слайд 20</vt:lpstr>
      <vt:lpstr>Вятская матрёшка</vt:lpstr>
      <vt:lpstr>Слайд 22</vt:lpstr>
      <vt:lpstr>Авторская матрёшка</vt:lpstr>
      <vt:lpstr>ИЗГОТОВЛЕНИЕ МАТРЁШКИ</vt:lpstr>
      <vt:lpstr>ИЗГОТОВЛЕНИЕ МАТРЁШКИ</vt:lpstr>
      <vt:lpstr>ИЗГОТОВЛЕНИЕ МАТРЁШКИ</vt:lpstr>
      <vt:lpstr>ИЗГОТОВЛЕНИЕ МАТРЁШКИ</vt:lpstr>
      <vt:lpstr>ИЗГОТОВЛЕНИЕ МАТРЁШКИ</vt:lpstr>
      <vt:lpstr>ИЗГОТОВЛЕНИЕ МАТРЁШКИ</vt:lpstr>
      <vt:lpstr>ИЗГОТОВЛЕНИЕ МАТРЁШКИ</vt:lpstr>
      <vt:lpstr>Слайд 31</vt:lpstr>
      <vt:lpstr>Слайд 32</vt:lpstr>
      <vt:lpstr>Слайд 33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Леночка</cp:lastModifiedBy>
  <cp:revision>162</cp:revision>
  <dcterms:created xsi:type="dcterms:W3CDTF">2011-07-06T07:21:00Z</dcterms:created>
  <dcterms:modified xsi:type="dcterms:W3CDTF">2018-01-27T12:38:53Z</dcterms:modified>
</cp:coreProperties>
</file>